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83" r:id="rId4"/>
    <p:sldId id="282" r:id="rId5"/>
    <p:sldId id="279" r:id="rId6"/>
    <p:sldId id="280" r:id="rId7"/>
    <p:sldId id="281" r:id="rId8"/>
    <p:sldId id="276" r:id="rId9"/>
    <p:sldId id="273" r:id="rId10"/>
    <p:sldId id="285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POLYNOMIALS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E68060-4926-41A1-B420-AA4314158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74" y="1038163"/>
            <a:ext cx="9531290" cy="508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674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9C63E4-6AA4-43B7-97D8-F5ABB8039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95" y="1025749"/>
            <a:ext cx="10066123" cy="525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7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DISTRIBUTIVE PROPERTY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499246" y="1043995"/>
                <a:ext cx="4834272" cy="8620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46" y="1043995"/>
                <a:ext cx="4834272" cy="862095"/>
              </a:xfrm>
              <a:prstGeom prst="rect">
                <a:avLst/>
              </a:prstGeom>
              <a:blipFill>
                <a:blip r:embed="rId2"/>
                <a:stretch>
                  <a:fillRect b="-2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/>
              <p:nvPr/>
            </p:nvSpPr>
            <p:spPr>
              <a:xfrm>
                <a:off x="6096000" y="1056370"/>
                <a:ext cx="5869812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056370"/>
                <a:ext cx="5869812" cy="849720"/>
              </a:xfrm>
              <a:prstGeom prst="rect">
                <a:avLst/>
              </a:prstGeom>
              <a:blipFill>
                <a:blip r:embed="rId3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FOIL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0" y="1616140"/>
                <a:ext cx="540853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16140"/>
                <a:ext cx="5408532" cy="830997"/>
              </a:xfrm>
              <a:prstGeom prst="rect">
                <a:avLst/>
              </a:prstGeom>
              <a:blipFill>
                <a:blip r:embed="rId2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841656A-06D6-4E9C-B088-B596A02B3F19}"/>
              </a:ext>
            </a:extLst>
          </p:cNvPr>
          <p:cNvSpPr txBox="1"/>
          <p:nvPr/>
        </p:nvSpPr>
        <p:spPr>
          <a:xfrm>
            <a:off x="5905494" y="2652615"/>
            <a:ext cx="546071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F: FIRST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O: OUTSIDE</a:t>
            </a: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I: INSIDE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L: LAST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60A05B-6EF3-4AE2-A4A3-F273A547EE99}"/>
                  </a:ext>
                </a:extLst>
              </p:cNvPr>
              <p:cNvSpPr txBox="1"/>
              <p:nvPr/>
            </p:nvSpPr>
            <p:spPr>
              <a:xfrm>
                <a:off x="6355903" y="1460311"/>
                <a:ext cx="486832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60A05B-6EF3-4AE2-A4A3-F273A547E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903" y="1460311"/>
                <a:ext cx="4868320" cy="830997"/>
              </a:xfrm>
              <a:prstGeom prst="rect">
                <a:avLst/>
              </a:prstGeom>
              <a:blipFill>
                <a:blip r:embed="rId3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27887-E4F6-4E7E-B533-0E45685EDCB4}"/>
                  </a:ext>
                </a:extLst>
              </p:cNvPr>
              <p:cNvSpPr txBox="1"/>
              <p:nvPr/>
            </p:nvSpPr>
            <p:spPr>
              <a:xfrm>
                <a:off x="8392274" y="4934165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27887-E4F6-4E7E-B533-0E45685ED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4934165"/>
                <a:ext cx="3891900" cy="553998"/>
              </a:xfrm>
              <a:prstGeom prst="rect">
                <a:avLst/>
              </a:prstGeom>
              <a:blipFill>
                <a:blip r:embed="rId4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2B6150-E2B9-4D33-A0DB-BB2BE6CA8B45}"/>
                  </a:ext>
                </a:extLst>
              </p:cNvPr>
              <p:cNvSpPr txBox="1"/>
              <p:nvPr/>
            </p:nvSpPr>
            <p:spPr>
              <a:xfrm>
                <a:off x="8392274" y="2614246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2B6150-E2B9-4D33-A0DB-BB2BE6CA8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2614246"/>
                <a:ext cx="3891900" cy="553998"/>
              </a:xfrm>
              <a:prstGeom prst="rect">
                <a:avLst/>
              </a:prstGeom>
              <a:blipFill>
                <a:blip r:embed="rId5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9CAB48-E66C-4330-9F37-978E8276C750}"/>
                  </a:ext>
                </a:extLst>
              </p:cNvPr>
              <p:cNvSpPr txBox="1"/>
              <p:nvPr/>
            </p:nvSpPr>
            <p:spPr>
              <a:xfrm>
                <a:off x="8392274" y="4182438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9CAB48-E66C-4330-9F37-978E8276C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4182438"/>
                <a:ext cx="3891900" cy="553998"/>
              </a:xfrm>
              <a:prstGeom prst="rect">
                <a:avLst/>
              </a:prstGeom>
              <a:blipFill>
                <a:blip r:embed="rId6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026AF-C99D-478E-B903-1CB6E3C727AD}"/>
                  </a:ext>
                </a:extLst>
              </p:cNvPr>
              <p:cNvSpPr txBox="1"/>
              <p:nvPr/>
            </p:nvSpPr>
            <p:spPr>
              <a:xfrm>
                <a:off x="8379150" y="3398342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026AF-C99D-478E-B903-1CB6E3C72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150" y="3398342"/>
                <a:ext cx="3891900" cy="553998"/>
              </a:xfrm>
              <a:prstGeom prst="rect">
                <a:avLst/>
              </a:prstGeom>
              <a:blipFill>
                <a:blip r:embed="rId7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7082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FOIL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0" y="1616140"/>
                <a:ext cx="582210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16140"/>
                <a:ext cx="5822107" cy="830997"/>
              </a:xfrm>
              <a:prstGeom prst="rect">
                <a:avLst/>
              </a:prstGeom>
              <a:blipFill>
                <a:blip r:embed="rId2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841656A-06D6-4E9C-B088-B596A02B3F19}"/>
              </a:ext>
            </a:extLst>
          </p:cNvPr>
          <p:cNvSpPr txBox="1"/>
          <p:nvPr/>
        </p:nvSpPr>
        <p:spPr>
          <a:xfrm>
            <a:off x="5905494" y="2652615"/>
            <a:ext cx="546071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F: FIRST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O: OUTSIDE</a:t>
            </a: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I: INSIDE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L: LAST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60A05B-6EF3-4AE2-A4A3-F273A547EE99}"/>
                  </a:ext>
                </a:extLst>
              </p:cNvPr>
              <p:cNvSpPr txBox="1"/>
              <p:nvPr/>
            </p:nvSpPr>
            <p:spPr>
              <a:xfrm>
                <a:off x="6355903" y="1460311"/>
                <a:ext cx="486832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60A05B-6EF3-4AE2-A4A3-F273A547E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903" y="1460311"/>
                <a:ext cx="4868320" cy="830997"/>
              </a:xfrm>
              <a:prstGeom prst="rect">
                <a:avLst/>
              </a:prstGeom>
              <a:blipFill>
                <a:blip r:embed="rId3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27887-E4F6-4E7E-B533-0E45685EDCB4}"/>
                  </a:ext>
                </a:extLst>
              </p:cNvPr>
              <p:cNvSpPr txBox="1"/>
              <p:nvPr/>
            </p:nvSpPr>
            <p:spPr>
              <a:xfrm>
                <a:off x="8392274" y="4934165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27887-E4F6-4E7E-B533-0E45685ED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4934165"/>
                <a:ext cx="3891900" cy="553998"/>
              </a:xfrm>
              <a:prstGeom prst="rect">
                <a:avLst/>
              </a:prstGeom>
              <a:blipFill>
                <a:blip r:embed="rId4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2B6150-E2B9-4D33-A0DB-BB2BE6CA8B45}"/>
                  </a:ext>
                </a:extLst>
              </p:cNvPr>
              <p:cNvSpPr txBox="1"/>
              <p:nvPr/>
            </p:nvSpPr>
            <p:spPr>
              <a:xfrm>
                <a:off x="8392274" y="2614246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2B6150-E2B9-4D33-A0DB-BB2BE6CA8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2614246"/>
                <a:ext cx="3891900" cy="553998"/>
              </a:xfrm>
              <a:prstGeom prst="rect">
                <a:avLst/>
              </a:prstGeom>
              <a:blipFill>
                <a:blip r:embed="rId5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9CAB48-E66C-4330-9F37-978E8276C750}"/>
                  </a:ext>
                </a:extLst>
              </p:cNvPr>
              <p:cNvSpPr txBox="1"/>
              <p:nvPr/>
            </p:nvSpPr>
            <p:spPr>
              <a:xfrm>
                <a:off x="8392274" y="4182438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9CAB48-E66C-4330-9F37-978E8276C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4182438"/>
                <a:ext cx="3891900" cy="553998"/>
              </a:xfrm>
              <a:prstGeom prst="rect">
                <a:avLst/>
              </a:prstGeom>
              <a:blipFill>
                <a:blip r:embed="rId6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026AF-C99D-478E-B903-1CB6E3C727AD}"/>
                  </a:ext>
                </a:extLst>
              </p:cNvPr>
              <p:cNvSpPr txBox="1"/>
              <p:nvPr/>
            </p:nvSpPr>
            <p:spPr>
              <a:xfrm>
                <a:off x="8379150" y="3398342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026AF-C99D-478E-B903-1CB6E3C72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150" y="3398342"/>
                <a:ext cx="3891900" cy="553998"/>
              </a:xfrm>
              <a:prstGeom prst="rect">
                <a:avLst/>
              </a:prstGeom>
              <a:blipFill>
                <a:blip r:embed="rId7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27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81454-CA3A-43FD-ADD7-731FA0D85D2C}"/>
              </a:ext>
            </a:extLst>
          </p:cNvPr>
          <p:cNvSpPr txBox="1"/>
          <p:nvPr/>
        </p:nvSpPr>
        <p:spPr>
          <a:xfrm>
            <a:off x="499246" y="1043995"/>
            <a:ext cx="65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A890AA-452E-4A62-B8FA-660C38585B29}"/>
                  </a:ext>
                </a:extLst>
              </p:cNvPr>
              <p:cNvSpPr txBox="1"/>
              <p:nvPr/>
            </p:nvSpPr>
            <p:spPr>
              <a:xfrm>
                <a:off x="1575480" y="1070233"/>
                <a:ext cx="263867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(8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A890AA-452E-4A62-B8FA-660C38585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480" y="1070233"/>
                <a:ext cx="2638671" cy="677108"/>
              </a:xfrm>
              <a:prstGeom prst="rect">
                <a:avLst/>
              </a:prstGeom>
              <a:blipFill>
                <a:blip r:embed="rId2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/>
              <p:nvPr/>
            </p:nvSpPr>
            <p:spPr>
              <a:xfrm>
                <a:off x="7850492" y="1055003"/>
                <a:ext cx="263867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+7)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492" y="1055003"/>
                <a:ext cx="2638671" cy="677108"/>
              </a:xfrm>
              <a:prstGeom prst="rect">
                <a:avLst/>
              </a:prstGeom>
              <a:blipFill>
                <a:blip r:embed="rId3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48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 TIMES A TRINOMIAL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2767428" y="937760"/>
                <a:ext cx="6748514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428" y="937760"/>
                <a:ext cx="6748514" cy="849720"/>
              </a:xfrm>
              <a:prstGeom prst="rect">
                <a:avLst/>
              </a:prstGeom>
              <a:blipFill>
                <a:blip r:embed="rId2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84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 TIMES A TRINOMIAL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2767428" y="937760"/>
                <a:ext cx="7402411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5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5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428" y="937760"/>
                <a:ext cx="7402411" cy="849720"/>
              </a:xfrm>
              <a:prstGeom prst="rect">
                <a:avLst/>
              </a:prstGeom>
              <a:blipFill>
                <a:blip r:embed="rId2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401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 TIMES A TRINOMIAL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2767428" y="937760"/>
                <a:ext cx="6657143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428" y="937760"/>
                <a:ext cx="6657143" cy="849720"/>
              </a:xfrm>
              <a:prstGeom prst="rect">
                <a:avLst/>
              </a:prstGeom>
              <a:blipFill>
                <a:blip r:embed="rId2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7710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C72E50-43A9-47A1-80EA-48BBDC9F4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93" y="977900"/>
            <a:ext cx="10103207" cy="530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057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198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Cambria Math</vt:lpstr>
      <vt:lpstr>Retrospect</vt:lpstr>
      <vt:lpstr>Unit 3 MULTIPLYING POLYNOMIALS</vt:lpstr>
      <vt:lpstr>DISTRIBUTIVE PROPERTY</vt:lpstr>
      <vt:lpstr>FOIL</vt:lpstr>
      <vt:lpstr>FOIL</vt:lpstr>
      <vt:lpstr>FIND THE SQUARE</vt:lpstr>
      <vt:lpstr>BINOMIAL TIMES A TRINOMIAL</vt:lpstr>
      <vt:lpstr>BINOMIAL TIMES A TRINOMIAL</vt:lpstr>
      <vt:lpstr>BINOMIAL TIMES A TRINOMIAL</vt:lpstr>
      <vt:lpstr>Word Problem</vt:lpstr>
      <vt:lpstr>Word Problem</vt:lpstr>
      <vt:lpstr>Word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16</cp:revision>
  <dcterms:created xsi:type="dcterms:W3CDTF">2018-08-29T02:57:50Z</dcterms:created>
  <dcterms:modified xsi:type="dcterms:W3CDTF">2020-07-29T18:18:35Z</dcterms:modified>
</cp:coreProperties>
</file>